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5DB"/>
          </a:solidFill>
        </a:fill>
      </a:tcStyle>
    </a:wholeTbl>
    <a:band2H>
      <a:tcTxStyle/>
      <a:tcStyle>
        <a:tcBdr/>
        <a:fill>
          <a:solidFill>
            <a:srgbClr val="F0F2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E7CB"/>
          </a:solidFill>
        </a:fill>
      </a:tcStyle>
    </a:wholeTbl>
    <a:band2H>
      <a:tcTxStyle/>
      <a:tcStyle>
        <a:tcBdr/>
        <a:fill>
          <a:solidFill>
            <a:srgbClr val="FAF3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EE9"/>
          </a:solidFill>
        </a:fill>
      </a:tcStyle>
    </a:wholeTbl>
    <a:band2H>
      <a:tcTxStyle/>
      <a:tcStyle>
        <a:tcBdr/>
        <a:fill>
          <a:solidFill>
            <a:srgbClr val="ECEF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2" d="100"/>
          <a:sy n="72" d="100"/>
        </p:scale>
        <p:origin x="-1242" y="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81653996"/>
      </p:ext>
    </p:extLst>
  </p:cSld>
  <p:clrMap bg1="dk1" tx1="lt1" bg2="dk2" tx2="lt2" accent1="accent1" accent2="accent2" accent3="accent3" accent4="accent4" accent5="accent5" accent6="accent6" hlink="hlink" folHlink="folHlink"/>
  <p:notesStyle>
    <a:lvl1pPr latinLnBrk="0">
      <a:defRPr sz="1200">
        <a:solidFill>
          <a:srgbClr val="FFFFFF"/>
        </a:solidFill>
        <a:latin typeface="+mn-lt"/>
        <a:ea typeface="+mn-ea"/>
        <a:cs typeface="+mn-cs"/>
        <a:sym typeface="Constantia"/>
      </a:defRPr>
    </a:lvl1pPr>
    <a:lvl2pPr indent="228600" latinLnBrk="0">
      <a:defRPr sz="1200">
        <a:solidFill>
          <a:srgbClr val="FFFFFF"/>
        </a:solidFill>
        <a:latin typeface="+mn-lt"/>
        <a:ea typeface="+mn-ea"/>
        <a:cs typeface="+mn-cs"/>
        <a:sym typeface="Constantia"/>
      </a:defRPr>
    </a:lvl2pPr>
    <a:lvl3pPr indent="457200" latinLnBrk="0">
      <a:defRPr sz="1200">
        <a:solidFill>
          <a:srgbClr val="FFFFFF"/>
        </a:solidFill>
        <a:latin typeface="+mn-lt"/>
        <a:ea typeface="+mn-ea"/>
        <a:cs typeface="+mn-cs"/>
        <a:sym typeface="Constantia"/>
      </a:defRPr>
    </a:lvl3pPr>
    <a:lvl4pPr indent="685800" latinLnBrk="0">
      <a:defRPr sz="1200">
        <a:solidFill>
          <a:srgbClr val="FFFFFF"/>
        </a:solidFill>
        <a:latin typeface="+mn-lt"/>
        <a:ea typeface="+mn-ea"/>
        <a:cs typeface="+mn-cs"/>
        <a:sym typeface="Constantia"/>
      </a:defRPr>
    </a:lvl4pPr>
    <a:lvl5pPr indent="914400" latinLnBrk="0">
      <a:defRPr sz="1200">
        <a:solidFill>
          <a:srgbClr val="FFFFFF"/>
        </a:solidFill>
        <a:latin typeface="+mn-lt"/>
        <a:ea typeface="+mn-ea"/>
        <a:cs typeface="+mn-cs"/>
        <a:sym typeface="Constantia"/>
      </a:defRPr>
    </a:lvl5pPr>
    <a:lvl6pPr indent="1143000" latinLnBrk="0">
      <a:defRPr sz="1200">
        <a:solidFill>
          <a:srgbClr val="FFFFFF"/>
        </a:solidFill>
        <a:latin typeface="+mn-lt"/>
        <a:ea typeface="+mn-ea"/>
        <a:cs typeface="+mn-cs"/>
        <a:sym typeface="Constantia"/>
      </a:defRPr>
    </a:lvl6pPr>
    <a:lvl7pPr indent="1371600" latinLnBrk="0">
      <a:defRPr sz="1200">
        <a:solidFill>
          <a:srgbClr val="FFFFFF"/>
        </a:solidFill>
        <a:latin typeface="+mn-lt"/>
        <a:ea typeface="+mn-ea"/>
        <a:cs typeface="+mn-cs"/>
        <a:sym typeface="Constantia"/>
      </a:defRPr>
    </a:lvl7pPr>
    <a:lvl8pPr indent="1600200" latinLnBrk="0">
      <a:defRPr sz="1200">
        <a:solidFill>
          <a:srgbClr val="FFFFFF"/>
        </a:solidFill>
        <a:latin typeface="+mn-lt"/>
        <a:ea typeface="+mn-ea"/>
        <a:cs typeface="+mn-cs"/>
        <a:sym typeface="Constantia"/>
      </a:defRPr>
    </a:lvl8pPr>
    <a:lvl9pPr indent="1828800" latinLnBrk="0">
      <a:defRPr sz="1200">
        <a:solidFill>
          <a:srgbClr val="FFFFFF"/>
        </a:solidFill>
        <a:latin typeface="+mn-lt"/>
        <a:ea typeface="+mn-ea"/>
        <a:cs typeface="+mn-cs"/>
        <a:sym typeface="Constantia"/>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457200" y="3699804"/>
            <a:ext cx="8305800" cy="1143001"/>
          </a:xfrm>
          <a:prstGeom prst="rect">
            <a:avLst/>
          </a:prstGeom>
        </p:spPr>
        <p:txBody>
          <a:bodyPr/>
          <a:lstStyle>
            <a:lvl1pPr marL="0" indent="0" algn="ctr">
              <a:buClrTx/>
              <a:buSzTx/>
              <a:buFontTx/>
              <a:buNone/>
              <a:defRPr sz="2200" spc="100">
                <a:solidFill>
                  <a:srgbClr val="FEFAC9"/>
                </a:solidFill>
              </a:defRPr>
            </a:lvl1pPr>
          </a:lstStyle>
          <a:p>
            <a:r>
              <a:t>Click to edit Master subtitle style</a:t>
            </a:r>
          </a:p>
        </p:txBody>
      </p:sp>
      <p:sp>
        <p:nvSpPr>
          <p:cNvPr id="12" name="Shape 12"/>
          <p:cNvSpPr>
            <a:spLocks noGrp="1"/>
          </p:cNvSpPr>
          <p:nvPr>
            <p:ph type="title"/>
          </p:nvPr>
        </p:nvSpPr>
        <p:spPr>
          <a:xfrm>
            <a:off x="457200" y="1433731"/>
            <a:ext cx="8305800" cy="1981201"/>
          </a:xfrm>
          <a:prstGeom prst="rect">
            <a:avLst/>
          </a:prstGeom>
        </p:spPr>
        <p:txBody>
          <a:bodyPr/>
          <a:lstStyle>
            <a:lvl1pPr algn="ctr">
              <a:defRPr sz="4800">
                <a:ln w="3199">
                  <a:solidFill>
                    <a:srgbClr val="3C4421">
                      <a:alpha val="25000"/>
                    </a:srgbClr>
                  </a:solidFill>
                </a:ln>
              </a:defRPr>
            </a:lvl1pPr>
          </a:lstStyle>
          <a:p>
            <a:r>
              <a:t>Click to edit Master title style</a:t>
            </a:r>
          </a:p>
        </p:txBody>
      </p:sp>
      <p:sp>
        <p:nvSpPr>
          <p:cNvPr id="13" name="Shape 13"/>
          <p:cNvSpPr/>
          <p:nvPr/>
        </p:nvSpPr>
        <p:spPr>
          <a:xfrm>
            <a:off x="1463625" y="3550125"/>
            <a:ext cx="2971802" cy="1589"/>
          </a:xfrm>
          <a:prstGeom prst="line">
            <a:avLst/>
          </a:prstGeom>
          <a:ln>
            <a:solidFill>
              <a:srgbClr val="E8E8E7"/>
            </a:solidFill>
          </a:ln>
          <a:effectLst>
            <a:outerShdw blurRad="38100" dir="2700000" rotWithShape="0">
              <a:srgbClr val="000000">
                <a:alpha val="55000"/>
              </a:srgbClr>
            </a:outerShdw>
          </a:effectLst>
        </p:spPr>
        <p:txBody>
          <a:bodyPr lIns="45719" rIns="45719"/>
          <a:lstStyle/>
          <a:p>
            <a:pPr>
              <a:defRPr>
                <a:solidFill>
                  <a:srgbClr val="FFFFFF"/>
                </a:solidFill>
              </a:defRPr>
            </a:pPr>
            <a:endParaRPr/>
          </a:p>
        </p:txBody>
      </p:sp>
      <p:sp>
        <p:nvSpPr>
          <p:cNvPr id="14" name="Shape 14"/>
          <p:cNvSpPr/>
          <p:nvPr/>
        </p:nvSpPr>
        <p:spPr>
          <a:xfrm>
            <a:off x="4708573" y="3550125"/>
            <a:ext cx="2971801" cy="1589"/>
          </a:xfrm>
          <a:prstGeom prst="line">
            <a:avLst/>
          </a:prstGeom>
          <a:ln>
            <a:solidFill>
              <a:srgbClr val="E8E8E7"/>
            </a:solidFill>
          </a:ln>
          <a:effectLst>
            <a:outerShdw blurRad="38100" dir="2700000" rotWithShape="0">
              <a:srgbClr val="000000">
                <a:alpha val="55000"/>
              </a:srgbClr>
            </a:outerShdw>
          </a:effectLst>
        </p:spPr>
        <p:txBody>
          <a:bodyPr lIns="45719" rIns="45719"/>
          <a:lstStyle/>
          <a:p>
            <a:pPr>
              <a:defRPr>
                <a:solidFill>
                  <a:srgbClr val="FFFFFF"/>
                </a:solidFill>
              </a:defRPr>
            </a:pPr>
            <a:endParaRPr/>
          </a:p>
        </p:txBody>
      </p:sp>
      <p:sp>
        <p:nvSpPr>
          <p:cNvPr id="15" name="Shape 15"/>
          <p:cNvSpPr/>
          <p:nvPr/>
        </p:nvSpPr>
        <p:spPr>
          <a:xfrm>
            <a:off x="4540348" y="3526301"/>
            <a:ext cx="45721" cy="45721"/>
          </a:xfrm>
          <a:prstGeom prst="ellipse">
            <a:avLst/>
          </a:prstGeom>
          <a:solidFill>
            <a:schemeClr val="accent2"/>
          </a:solidFill>
          <a:ln w="38100">
            <a:solidFill>
              <a:schemeClr val="accent2"/>
            </a:solidFill>
          </a:ln>
          <a:effectLst>
            <a:outerShdw blurRad="38100" dir="2700000" rotWithShape="0">
              <a:srgbClr val="000000">
                <a:alpha val="55000"/>
              </a:srgbClr>
            </a:outerShdw>
          </a:effectLst>
        </p:spPr>
        <p:txBody>
          <a:bodyPr lIns="45719" rIns="45719" anchor="ctr"/>
          <a:lstStyle/>
          <a:p>
            <a:pPr algn="ctr">
              <a:defRPr>
                <a:solidFill>
                  <a:srgbClr val="FFFFFF"/>
                </a:solidFill>
              </a:defRPr>
            </a:pPr>
            <a:endParaRPr/>
          </a:p>
        </p:txBody>
      </p:sp>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8" name="Shape 98"/>
          <p:cNvSpPr>
            <a:spLocks noGrp="1"/>
          </p:cNvSpPr>
          <p:nvPr>
            <p:ph type="title"/>
          </p:nvPr>
        </p:nvSpPr>
        <p:spPr>
          <a:prstGeom prst="rect">
            <a:avLst/>
          </a:prstGeom>
        </p:spPr>
        <p:txBody>
          <a:bodyPr/>
          <a:lstStyle/>
          <a:p>
            <a:r>
              <a:t>Title Text</a:t>
            </a:r>
          </a:p>
        </p:txBody>
      </p:sp>
      <p:sp>
        <p:nvSpPr>
          <p:cNvPr id="99" name="Shape 99"/>
          <p:cNvSpPr>
            <a:spLocks noGrp="1"/>
          </p:cNvSpPr>
          <p:nvPr>
            <p:ph type="body" idx="1"/>
          </p:nvPr>
        </p:nvSpPr>
        <p:spPr>
          <a:xfrm>
            <a:off x="457200" y="1447800"/>
            <a:ext cx="8229600" cy="46783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7" name="Shape 107"/>
          <p:cNvSpPr>
            <a:spLocks noGrp="1"/>
          </p:cNvSpPr>
          <p:nvPr>
            <p:ph type="title"/>
          </p:nvPr>
        </p:nvSpPr>
        <p:spPr>
          <a:xfrm>
            <a:off x="6629400" y="274638"/>
            <a:ext cx="2057400" cy="5851526"/>
          </a:xfrm>
          <a:prstGeom prst="rect">
            <a:avLst/>
          </a:prstGeom>
        </p:spPr>
        <p:txBody>
          <a:bodyPr/>
          <a:lstStyle/>
          <a:p>
            <a:r>
              <a:t>Title Text</a:t>
            </a:r>
          </a:p>
        </p:txBody>
      </p:sp>
      <p:sp>
        <p:nvSpPr>
          <p:cNvPr id="108" name="Shape 108"/>
          <p:cNvSpPr>
            <a:spLocks noGrp="1"/>
          </p:cNvSpPr>
          <p:nvPr>
            <p:ph type="body" idx="1"/>
          </p:nvPr>
        </p:nvSpPr>
        <p:spPr>
          <a:xfrm>
            <a:off x="457200" y="274638"/>
            <a:ext cx="6019800" cy="58515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6" name="Shape 11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body" idx="1"/>
          </p:nvPr>
        </p:nvSpPr>
        <p:spPr>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4" name="Shape 24"/>
          <p:cNvSpPr>
            <a:spLocks noGrp="1"/>
          </p:cNvSpPr>
          <p:nvPr>
            <p:ph type="title"/>
          </p:nvPr>
        </p:nvSpPr>
        <p:spPr>
          <a:prstGeom prst="rect">
            <a:avLst/>
          </a:prstGeom>
        </p:spPr>
        <p:txBody>
          <a:bodyPr/>
          <a:lstStyle/>
          <a:p>
            <a:r>
              <a:t>Click to edit Master title style</a:t>
            </a:r>
          </a:p>
        </p:txBody>
      </p:sp>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2" name="Shape 32"/>
          <p:cNvSpPr>
            <a:spLocks noGrp="1"/>
          </p:cNvSpPr>
          <p:nvPr>
            <p:ph type="title"/>
          </p:nvPr>
        </p:nvSpPr>
        <p:spPr>
          <a:xfrm>
            <a:off x="685800" y="3505200"/>
            <a:ext cx="7924800" cy="1371600"/>
          </a:xfrm>
          <a:prstGeom prst="rect">
            <a:avLst/>
          </a:prstGeom>
        </p:spPr>
        <p:txBody>
          <a:bodyPr/>
          <a:lstStyle>
            <a:lvl1pPr>
              <a:defRPr sz="4800">
                <a:ln w="3199">
                  <a:solidFill>
                    <a:srgbClr val="242914">
                      <a:alpha val="25000"/>
                    </a:srgbClr>
                  </a:solidFill>
                </a:ln>
              </a:defRPr>
            </a:lvl1pPr>
          </a:lstStyle>
          <a:p>
            <a:r>
              <a:t>Title Text</a:t>
            </a:r>
          </a:p>
        </p:txBody>
      </p:sp>
      <p:sp>
        <p:nvSpPr>
          <p:cNvPr id="33" name="Shape 33"/>
          <p:cNvSpPr>
            <a:spLocks noGrp="1"/>
          </p:cNvSpPr>
          <p:nvPr>
            <p:ph type="body" sz="quarter" idx="1"/>
          </p:nvPr>
        </p:nvSpPr>
        <p:spPr>
          <a:xfrm>
            <a:off x="685800" y="4958863"/>
            <a:ext cx="7924800" cy="984737"/>
          </a:xfrm>
          <a:prstGeom prst="rect">
            <a:avLst/>
          </a:prstGeom>
        </p:spPr>
        <p:txBody>
          <a:bodyPr/>
          <a:lstStyle>
            <a:lvl1pPr marL="0" indent="0">
              <a:buClrTx/>
              <a:buSzTx/>
              <a:buFontTx/>
              <a:buNone/>
              <a:defRPr sz="2000" spc="100">
                <a:solidFill>
                  <a:srgbClr val="FEFAC9"/>
                </a:solidFill>
              </a:defRPr>
            </a:lvl1pPr>
            <a:lvl2pPr marL="0" indent="365760">
              <a:buClrTx/>
              <a:buSzTx/>
              <a:buFontTx/>
              <a:buNone/>
              <a:defRPr sz="2000" spc="100">
                <a:solidFill>
                  <a:srgbClr val="FEFAC9"/>
                </a:solidFill>
              </a:defRPr>
            </a:lvl2pPr>
            <a:lvl3pPr marL="0" indent="777239">
              <a:buClrTx/>
              <a:buSzTx/>
              <a:buFontTx/>
              <a:buNone/>
              <a:defRPr sz="2000" spc="100">
                <a:solidFill>
                  <a:srgbClr val="FEFAC9"/>
                </a:solidFill>
              </a:defRPr>
            </a:lvl3pPr>
            <a:lvl4pPr marL="0" indent="1051560">
              <a:buClrTx/>
              <a:buSzTx/>
              <a:buFontTx/>
              <a:buNone/>
              <a:defRPr sz="2000" spc="100">
                <a:solidFill>
                  <a:srgbClr val="FEFAC9"/>
                </a:solidFill>
              </a:defRPr>
            </a:lvl4pPr>
            <a:lvl5pPr marL="0" indent="1325880">
              <a:buClrTx/>
              <a:buSzTx/>
              <a:buFontTx/>
              <a:buNone/>
              <a:defRPr sz="2000" spc="100">
                <a:solidFill>
                  <a:srgbClr val="FEFAC9"/>
                </a:solidFill>
              </a:defRPr>
            </a:lvl5pPr>
          </a:lstStyle>
          <a:p>
            <a:r>
              <a:t>Body Level One</a:t>
            </a:r>
          </a:p>
          <a:p>
            <a:pPr lvl="1"/>
            <a:r>
              <a:t>Body Level Two</a:t>
            </a:r>
          </a:p>
          <a:p>
            <a:pPr lvl="2"/>
            <a:r>
              <a:t>Body Level Three</a:t>
            </a:r>
          </a:p>
          <a:p>
            <a:pPr lvl="3"/>
            <a:r>
              <a:t>Body Level Four</a:t>
            </a:r>
          </a:p>
          <a:p>
            <a:pPr lvl="4"/>
            <a:r>
              <a:t>Body Level Five</a:t>
            </a:r>
          </a:p>
        </p:txBody>
      </p:sp>
      <p:sp>
        <p:nvSpPr>
          <p:cNvPr id="34" name="Shape 34"/>
          <p:cNvSpPr/>
          <p:nvPr/>
        </p:nvSpPr>
        <p:spPr>
          <a:xfrm>
            <a:off x="685800" y="4916992"/>
            <a:ext cx="7924801" cy="4302"/>
          </a:xfrm>
          <a:prstGeom prst="line">
            <a:avLst/>
          </a:prstGeom>
          <a:ln>
            <a:solidFill>
              <a:srgbClr val="E9E9E8"/>
            </a:solidFill>
          </a:ln>
          <a:effectLst>
            <a:outerShdw blurRad="38100" dir="2700000" rotWithShape="0">
              <a:srgbClr val="000000">
                <a:alpha val="55000"/>
              </a:srgbClr>
            </a:outerShdw>
          </a:effectLst>
        </p:spPr>
        <p:txBody>
          <a:bodyPr lIns="45719" rIns="45719"/>
          <a:lstStyle/>
          <a:p>
            <a:pPr>
              <a:defRPr>
                <a:solidFill>
                  <a:srgbClr val="FFFFFF"/>
                </a:solidFill>
              </a:defRPr>
            </a:pPr>
            <a:endParaRP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r>
              <a:t>Title Text</a:t>
            </a:r>
          </a:p>
        </p:txBody>
      </p:sp>
      <p:sp>
        <p:nvSpPr>
          <p:cNvPr id="43" name="Shape 43"/>
          <p:cNvSpPr>
            <a:spLocks noGrp="1"/>
          </p:cNvSpPr>
          <p:nvPr>
            <p:ph type="body" sz="half" idx="1"/>
          </p:nvPr>
        </p:nvSpPr>
        <p:spPr>
          <a:xfrm>
            <a:off x="457200" y="1524000"/>
            <a:ext cx="4059936"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Shape 51"/>
          <p:cNvSpPr>
            <a:spLocks noGrp="1"/>
          </p:cNvSpPr>
          <p:nvPr>
            <p:ph type="body" sz="quarter" idx="1"/>
          </p:nvPr>
        </p:nvSpPr>
        <p:spPr>
          <a:xfrm>
            <a:off x="457200" y="1399592"/>
            <a:ext cx="4040188" cy="762001"/>
          </a:xfrm>
          <a:prstGeom prst="rect">
            <a:avLst/>
          </a:prstGeom>
        </p:spPr>
        <p:txBody>
          <a:bodyPr anchor="b"/>
          <a:lstStyle>
            <a:lvl1pPr marL="0" indent="0">
              <a:spcBef>
                <a:spcPts val="0"/>
              </a:spcBef>
              <a:buClrTx/>
              <a:buSzTx/>
              <a:buFontTx/>
              <a:buNone/>
              <a:defRPr b="1">
                <a:solidFill>
                  <a:srgbClr val="FEFAC9"/>
                </a:solidFill>
              </a:defRPr>
            </a:lvl1pPr>
            <a:lvl2pPr marL="0" indent="365760">
              <a:spcBef>
                <a:spcPts val="0"/>
              </a:spcBef>
              <a:buClrTx/>
              <a:buSzTx/>
              <a:buFontTx/>
              <a:buNone/>
              <a:defRPr b="1">
                <a:solidFill>
                  <a:srgbClr val="FEFAC9"/>
                </a:solidFill>
              </a:defRPr>
            </a:lvl2pPr>
            <a:lvl3pPr marL="0" indent="777239">
              <a:spcBef>
                <a:spcPts val="0"/>
              </a:spcBef>
              <a:buClrTx/>
              <a:buSzTx/>
              <a:buFontTx/>
              <a:buNone/>
              <a:defRPr b="1">
                <a:solidFill>
                  <a:srgbClr val="FEFAC9"/>
                </a:solidFill>
              </a:defRPr>
            </a:lvl3pPr>
            <a:lvl4pPr marL="0" indent="1051560">
              <a:spcBef>
                <a:spcPts val="0"/>
              </a:spcBef>
              <a:buClrTx/>
              <a:buSzTx/>
              <a:buFontTx/>
              <a:buNone/>
              <a:defRPr b="1">
                <a:solidFill>
                  <a:srgbClr val="FEFAC9"/>
                </a:solidFill>
              </a:defRPr>
            </a:lvl4pPr>
            <a:lvl5pPr marL="0" indent="1325880">
              <a:spcBef>
                <a:spcPts val="0"/>
              </a:spcBef>
              <a:buClrTx/>
              <a:buSzTx/>
              <a:buFontTx/>
              <a:buNone/>
              <a:defRPr b="1">
                <a:solidFill>
                  <a:srgbClr val="FEFAC9"/>
                </a:solidFill>
              </a:defRPr>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title"/>
          </p:nvPr>
        </p:nvSpPr>
        <p:spPr>
          <a:xfrm>
            <a:off x="457200" y="155447"/>
            <a:ext cx="8229600" cy="1143001"/>
          </a:xfrm>
          <a:prstGeom prst="rect">
            <a:avLst/>
          </a:prstGeom>
        </p:spPr>
        <p:txBody>
          <a:bodyPr/>
          <a:lstStyle/>
          <a:p>
            <a:r>
              <a:t>Title Text</a:t>
            </a:r>
          </a:p>
        </p:txBody>
      </p:sp>
      <p:sp>
        <p:nvSpPr>
          <p:cNvPr id="53" name="Shape 53"/>
          <p:cNvSpPr>
            <a:spLocks noGrp="1"/>
          </p:cNvSpPr>
          <p:nvPr>
            <p:ph type="body" sz="quarter" idx="13"/>
          </p:nvPr>
        </p:nvSpPr>
        <p:spPr>
          <a:xfrm>
            <a:off x="4648200" y="1399592"/>
            <a:ext cx="4040188" cy="762001"/>
          </a:xfrm>
          <a:prstGeom prst="rect">
            <a:avLst/>
          </a:prstGeom>
        </p:spPr>
        <p:txBody>
          <a:bodyPr anchor="b"/>
          <a:lstStyle/>
          <a:p>
            <a:pPr marL="0" indent="0">
              <a:spcBef>
                <a:spcPts val="0"/>
              </a:spcBef>
              <a:buClrTx/>
              <a:buSzTx/>
              <a:buFontTx/>
              <a:buNone/>
              <a:defRPr b="1">
                <a:solidFill>
                  <a:srgbClr val="FEFAC9"/>
                </a:solidFill>
              </a:defRPr>
            </a:pPr>
            <a:endParaRPr/>
          </a:p>
        </p:txBody>
      </p:sp>
      <p:sp>
        <p:nvSpPr>
          <p:cNvPr id="54" name="Shape 54"/>
          <p:cNvSpPr/>
          <p:nvPr/>
        </p:nvSpPr>
        <p:spPr>
          <a:xfrm>
            <a:off x="562944" y="2180219"/>
            <a:ext cx="3749042" cy="1588"/>
          </a:xfrm>
          <a:prstGeom prst="line">
            <a:avLst/>
          </a:prstGeom>
          <a:ln w="12700">
            <a:solidFill>
              <a:srgbClr val="E8E8E7"/>
            </a:solidFill>
          </a:ln>
          <a:effectLst>
            <a:outerShdw blurRad="38100" dir="2700000" rotWithShape="0">
              <a:srgbClr val="000000">
                <a:alpha val="55000"/>
              </a:srgbClr>
            </a:outerShdw>
          </a:effectLst>
        </p:spPr>
        <p:txBody>
          <a:bodyPr lIns="45719" rIns="45719"/>
          <a:lstStyle/>
          <a:p>
            <a:pPr>
              <a:defRPr>
                <a:solidFill>
                  <a:srgbClr val="FFFFFF"/>
                </a:solidFill>
              </a:defRPr>
            </a:pPr>
            <a:endParaRPr/>
          </a:p>
        </p:txBody>
      </p:sp>
      <p:sp>
        <p:nvSpPr>
          <p:cNvPr id="55" name="Shape 55"/>
          <p:cNvSpPr/>
          <p:nvPr/>
        </p:nvSpPr>
        <p:spPr>
          <a:xfrm>
            <a:off x="4754879" y="2180219"/>
            <a:ext cx="3749041" cy="1588"/>
          </a:xfrm>
          <a:prstGeom prst="line">
            <a:avLst/>
          </a:prstGeom>
          <a:ln w="12700">
            <a:solidFill>
              <a:srgbClr val="E8E8E7"/>
            </a:solidFill>
          </a:ln>
          <a:effectLst>
            <a:outerShdw blurRad="38100" dir="2700000" rotWithShape="0">
              <a:srgbClr val="000000">
                <a:alpha val="55000"/>
              </a:srgbClr>
            </a:outerShdw>
          </a:effectLst>
        </p:spPr>
        <p:txBody>
          <a:bodyPr lIns="45719" rIns="45719"/>
          <a:lstStyle/>
          <a:p>
            <a:pPr>
              <a:defRPr>
                <a:solidFill>
                  <a:srgbClr val="FFFFFF"/>
                </a:solidFill>
              </a:defRPr>
            </a:pPr>
            <a:endParaRP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Shape 78"/>
          <p:cNvSpPr>
            <a:spLocks noGrp="1"/>
          </p:cNvSpPr>
          <p:nvPr>
            <p:ph type="body" idx="1"/>
          </p:nvPr>
        </p:nvSpPr>
        <p:spPr>
          <a:xfrm>
            <a:off x="457200" y="457200"/>
            <a:ext cx="6248400" cy="5715000"/>
          </a:xfrm>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79" name="Shape 79"/>
          <p:cNvSpPr>
            <a:spLocks noGrp="1"/>
          </p:cNvSpPr>
          <p:nvPr>
            <p:ph type="body" sz="quarter" idx="13"/>
          </p:nvPr>
        </p:nvSpPr>
        <p:spPr>
          <a:xfrm>
            <a:off x="6781799" y="1600200"/>
            <a:ext cx="1984250" cy="3733800"/>
          </a:xfrm>
          <a:prstGeom prst="rect">
            <a:avLst/>
          </a:prstGeom>
        </p:spPr>
        <p:txBody>
          <a:bodyPr/>
          <a:lstStyle/>
          <a:p>
            <a:pPr marL="0" indent="0">
              <a:lnSpc>
                <a:spcPct val="125000"/>
              </a:lnSpc>
              <a:spcBef>
                <a:spcPts val="1000"/>
              </a:spcBef>
              <a:buClrTx/>
              <a:buSzTx/>
              <a:buFontTx/>
              <a:buNone/>
              <a:defRPr sz="1600">
                <a:solidFill>
                  <a:srgbClr val="FEFAC9"/>
                </a:solidFill>
              </a:defRPr>
            </a:pPr>
            <a:endParaRPr/>
          </a:p>
        </p:txBody>
      </p:sp>
      <p:sp>
        <p:nvSpPr>
          <p:cNvPr id="80" name="Shape 80"/>
          <p:cNvSpPr>
            <a:spLocks noGrp="1"/>
          </p:cNvSpPr>
          <p:nvPr>
            <p:ph type="title"/>
          </p:nvPr>
        </p:nvSpPr>
        <p:spPr>
          <a:xfrm>
            <a:off x="6781800" y="457200"/>
            <a:ext cx="1981200" cy="1066800"/>
          </a:xfrm>
          <a:prstGeom prst="rect">
            <a:avLst/>
          </a:prstGeom>
        </p:spPr>
        <p:txBody>
          <a:bodyPr/>
          <a:lstStyle>
            <a:lvl1pPr>
              <a:defRPr sz="1800" b="1" spc="-50">
                <a:ln>
                  <a:noFill/>
                </a:ln>
                <a:solidFill>
                  <a:srgbClr val="FEFAC9"/>
                </a:solidFill>
              </a:defRPr>
            </a:lvl1pPr>
          </a:lstStyle>
          <a:p>
            <a:r>
              <a:t>Click to edit Master title style</a:t>
            </a:r>
          </a:p>
        </p:txBody>
      </p:sp>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Shape 88"/>
          <p:cNvSpPr>
            <a:spLocks noGrp="1"/>
          </p:cNvSpPr>
          <p:nvPr>
            <p:ph type="title"/>
          </p:nvPr>
        </p:nvSpPr>
        <p:spPr>
          <a:xfrm>
            <a:off x="6629400" y="457200"/>
            <a:ext cx="2057400" cy="1066800"/>
          </a:xfrm>
          <a:prstGeom prst="rect">
            <a:avLst/>
          </a:prstGeom>
        </p:spPr>
        <p:txBody>
          <a:bodyPr/>
          <a:lstStyle>
            <a:lvl1pPr>
              <a:defRPr sz="1800" b="1" spc="-50">
                <a:ln>
                  <a:noFill/>
                </a:ln>
                <a:solidFill>
                  <a:srgbClr val="FEFAC9"/>
                </a:solidFill>
              </a:defRPr>
            </a:lvl1pPr>
          </a:lstStyle>
          <a:p>
            <a:r>
              <a:t>Title Text</a:t>
            </a:r>
          </a:p>
        </p:txBody>
      </p:sp>
      <p:sp>
        <p:nvSpPr>
          <p:cNvPr id="89" name="Shape 89"/>
          <p:cNvSpPr>
            <a:spLocks noGrp="1"/>
          </p:cNvSpPr>
          <p:nvPr>
            <p:ph type="pic" idx="13"/>
          </p:nvPr>
        </p:nvSpPr>
        <p:spPr>
          <a:xfrm>
            <a:off x="457200" y="457200"/>
            <a:ext cx="6019800" cy="5562600"/>
          </a:xfrm>
          <a:prstGeom prst="rect">
            <a:avLst/>
          </a:prstGeom>
          <a:effectLst>
            <a:outerShdw blurRad="88900" rotWithShape="0">
              <a:srgbClr val="000000">
                <a:alpha val="32000"/>
              </a:srgbClr>
            </a:outerShdw>
          </a:effectLst>
        </p:spPr>
        <p:txBody>
          <a:bodyPr lIns="91439" rIns="91439">
            <a:noAutofit/>
          </a:bodyPr>
          <a:lstStyle/>
          <a:p>
            <a:endParaRPr/>
          </a:p>
        </p:txBody>
      </p:sp>
      <p:sp>
        <p:nvSpPr>
          <p:cNvPr id="90" name="Shape 90"/>
          <p:cNvSpPr>
            <a:spLocks noGrp="1"/>
          </p:cNvSpPr>
          <p:nvPr>
            <p:ph type="body" sz="quarter" idx="1"/>
          </p:nvPr>
        </p:nvSpPr>
        <p:spPr>
          <a:xfrm>
            <a:off x="6629400" y="1600200"/>
            <a:ext cx="2057400" cy="4419600"/>
          </a:xfrm>
          <a:prstGeom prst="rect">
            <a:avLst/>
          </a:prstGeom>
        </p:spPr>
        <p:txBody>
          <a:bodyPr/>
          <a:lstStyle>
            <a:lvl1pPr marL="0" indent="0">
              <a:lnSpc>
                <a:spcPct val="125000"/>
              </a:lnSpc>
              <a:spcBef>
                <a:spcPts val="1000"/>
              </a:spcBef>
              <a:buClrTx/>
              <a:buSzTx/>
              <a:buFontTx/>
              <a:buNone/>
              <a:defRPr sz="1600">
                <a:solidFill>
                  <a:srgbClr val="FEFAC9"/>
                </a:solidFill>
              </a:defRPr>
            </a:lvl1pPr>
            <a:lvl2pPr marL="731520" indent="-365760">
              <a:lnSpc>
                <a:spcPct val="125000"/>
              </a:lnSpc>
              <a:spcBef>
                <a:spcPts val="1000"/>
              </a:spcBef>
              <a:buClrTx/>
              <a:buFontTx/>
              <a:defRPr sz="1600">
                <a:solidFill>
                  <a:srgbClr val="FEFAC9"/>
                </a:solidFill>
              </a:defRPr>
            </a:lvl2pPr>
            <a:lvl3pPr marL="1143000" indent="-365760">
              <a:lnSpc>
                <a:spcPct val="125000"/>
              </a:lnSpc>
              <a:spcBef>
                <a:spcPts val="1000"/>
              </a:spcBef>
              <a:buClrTx/>
              <a:buFontTx/>
              <a:defRPr sz="1600">
                <a:solidFill>
                  <a:srgbClr val="FEFAC9"/>
                </a:solidFill>
              </a:defRPr>
            </a:lvl3pPr>
            <a:lvl4pPr marL="1457960" indent="-406400">
              <a:lnSpc>
                <a:spcPct val="125000"/>
              </a:lnSpc>
              <a:spcBef>
                <a:spcPts val="1000"/>
              </a:spcBef>
              <a:buClrTx/>
              <a:buFontTx/>
              <a:defRPr sz="1600">
                <a:solidFill>
                  <a:srgbClr val="FEFAC9"/>
                </a:solidFill>
              </a:defRPr>
            </a:lvl4pPr>
            <a:lvl5pPr marL="1732279" indent="-406399">
              <a:lnSpc>
                <a:spcPct val="125000"/>
              </a:lnSpc>
              <a:spcBef>
                <a:spcPts val="1000"/>
              </a:spcBef>
              <a:buClrTx/>
              <a:buFontTx/>
              <a:defRPr sz="1600">
                <a:solidFill>
                  <a:srgbClr val="FEFAC9"/>
                </a:solidFill>
              </a:defRPr>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457200" y="1524000"/>
            <a:ext cx="8229600" cy="45720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Click to edit Master text styles</a:t>
            </a:r>
          </a:p>
          <a:p>
            <a:pPr lvl="1"/>
            <a:r>
              <a:t>Second level</a:t>
            </a:r>
          </a:p>
          <a:p>
            <a:pPr lvl="2"/>
            <a:r>
              <a:t>Third level</a:t>
            </a:r>
          </a:p>
          <a:p>
            <a:pPr lvl="3"/>
            <a:r>
              <a:t>Fourth level</a:t>
            </a:r>
          </a:p>
          <a:p>
            <a:pPr lvl="4"/>
            <a:r>
              <a:t>Fifth level</a:t>
            </a:r>
          </a:p>
        </p:txBody>
      </p:sp>
      <p:sp>
        <p:nvSpPr>
          <p:cNvPr id="3" name="Shape 3"/>
          <p:cNvSpPr>
            <a:spLocks noGrp="1"/>
          </p:cNvSpPr>
          <p:nvPr>
            <p:ph type="title"/>
          </p:nvPr>
        </p:nvSpPr>
        <p:spPr>
          <a:xfrm>
            <a:off x="457200" y="152400"/>
            <a:ext cx="8229600" cy="12192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r>
              <a:t>Click to edit Master title style</a:t>
            </a:r>
          </a:p>
        </p:txBody>
      </p:sp>
      <p:sp>
        <p:nvSpPr>
          <p:cNvPr id="4" name="Shape 4"/>
          <p:cNvSpPr>
            <a:spLocks noGrp="1"/>
          </p:cNvSpPr>
          <p:nvPr>
            <p:ph type="sldNum" sz="quarter" idx="2"/>
          </p:nvPr>
        </p:nvSpPr>
        <p:spPr>
          <a:xfrm>
            <a:off x="8607424" y="6283130"/>
            <a:ext cx="215901" cy="254001"/>
          </a:xfrm>
          <a:prstGeom prst="rect">
            <a:avLst/>
          </a:prstGeom>
          <a:ln w="12700">
            <a:miter lim="400000"/>
          </a:ln>
        </p:spPr>
        <p:txBody>
          <a:bodyPr wrap="none" lIns="0" tIns="0" rIns="0" bIns="0" anchor="ctr">
            <a:spAutoFit/>
          </a:bodyPr>
          <a:lstStyle>
            <a:lvl1pPr algn="ctr">
              <a:defRPr sz="1600">
                <a:solidFill>
                  <a:srgbClr val="FEFAC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1pPr>
      <a:lvl2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2pPr>
      <a:lvl3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3pPr>
      <a:lvl4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4pPr>
      <a:lvl5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5pPr>
      <a:lvl6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6pPr>
      <a:lvl7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7pPr>
      <a:lvl8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8pPr>
      <a:lvl9pPr marL="0" marR="0" indent="0" algn="l" defTabSz="914400" rtl="0" latinLnBrk="0">
        <a:lnSpc>
          <a:spcPct val="100000"/>
        </a:lnSpc>
        <a:spcBef>
          <a:spcPts val="0"/>
        </a:spcBef>
        <a:spcAft>
          <a:spcPts val="0"/>
        </a:spcAft>
        <a:buClrTx/>
        <a:buSzTx/>
        <a:buFontTx/>
        <a:buNone/>
        <a:tabLst/>
        <a:defRPr sz="4200" b="0" i="0" u="none" strike="noStrike" cap="none" spc="-100" baseline="0">
          <a:ln w="3200">
            <a:solidFill>
              <a:srgbClr val="3C4421">
                <a:alpha val="25000"/>
              </a:srgbClr>
            </a:solidFill>
          </a:ln>
          <a:solidFill>
            <a:srgbClr val="F9F9F9"/>
          </a:solidFill>
          <a:uFillTx/>
          <a:latin typeface="+mn-lt"/>
          <a:ea typeface="+mn-ea"/>
          <a:cs typeface="+mn-cs"/>
          <a:sym typeface="Constantia"/>
        </a:defRPr>
      </a:lvl9pPr>
    </p:titleStyle>
    <p:bodyStyle>
      <a:lvl1pPr marL="274320" marR="0" indent="-274320"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1pPr>
      <a:lvl2pPr marL="662940" marR="0" indent="-297180"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2pPr>
      <a:lvl3pPr marL="1060268" marR="0" indent="-283028"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3pPr>
      <a:lvl4pPr marL="1364381" marR="0" indent="-312821"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4pPr>
      <a:lvl5pPr marL="1697354" marR="0" indent="-371474"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5pPr>
      <a:lvl6pPr marL="1949823" marR="0" indent="-349623"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6pPr>
      <a:lvl7pPr marL="2125979" marR="0" indent="-297179"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7pPr>
      <a:lvl8pPr marL="2420111" marR="0" indent="-316991"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8pPr>
      <a:lvl9pPr marL="2694432" marR="0" indent="-316991" algn="l" defTabSz="914400" rtl="0" latinLnBrk="0">
        <a:lnSpc>
          <a:spcPct val="100000"/>
        </a:lnSpc>
        <a:spcBef>
          <a:spcPts val="600"/>
        </a:spcBef>
        <a:spcAft>
          <a:spcPts val="0"/>
        </a:spcAft>
        <a:buClr>
          <a:schemeClr val="accent2"/>
        </a:buClr>
        <a:buSzPct val="85000"/>
        <a:buFont typeface="Wingdings 2"/>
        <a:buChar char="☞"/>
        <a:tabLst/>
        <a:defRPr sz="2600" b="0" i="0" u="none" strike="noStrike" cap="none" spc="0" baseline="0">
          <a:ln>
            <a:noFill/>
          </a:ln>
          <a:solidFill>
            <a:srgbClr val="FFFFFF"/>
          </a:solidFill>
          <a:uFillTx/>
          <a:latin typeface="+mn-lt"/>
          <a:ea typeface="+mn-ea"/>
          <a:cs typeface="+mn-cs"/>
          <a:sym typeface="Constantia"/>
        </a:defRPr>
      </a:lvl9pPr>
    </p:bodyStyle>
    <p:otherStyle>
      <a:lvl1pPr marL="0" marR="0" indent="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1pPr>
      <a:lvl2pPr marL="0" marR="0" indent="4572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2pPr>
      <a:lvl3pPr marL="0" marR="0" indent="9144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3pPr>
      <a:lvl4pPr marL="0" marR="0" indent="13716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4pPr>
      <a:lvl5pPr marL="0" marR="0" indent="18288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5pPr>
      <a:lvl6pPr marL="0" marR="0" indent="22860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6pPr>
      <a:lvl7pPr marL="0" marR="0" indent="27432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7pPr>
      <a:lvl8pPr marL="0" marR="0" indent="32004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8pPr>
      <a:lvl9pPr marL="0" marR="0" indent="3657600" algn="ct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onstanti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subTitle" sz="half" idx="1"/>
          </p:nvPr>
        </p:nvSpPr>
        <p:spPr>
          <a:xfrm>
            <a:off x="457200" y="4572000"/>
            <a:ext cx="8305800" cy="1981200"/>
          </a:xfrm>
          <a:prstGeom prst="rect">
            <a:avLst/>
          </a:prstGeom>
        </p:spPr>
        <p:txBody>
          <a:bodyPr/>
          <a:lstStyle/>
          <a:p>
            <a:pPr>
              <a:defRPr sz="2800"/>
            </a:pPr>
            <a:r>
              <a:t>Group 13 Development Project</a:t>
            </a:r>
          </a:p>
          <a:p>
            <a:pPr>
              <a:defRPr sz="2800"/>
            </a:pPr>
            <a:r>
              <a:t>Akhil Kateja, Adil Qaisar, Andriy Serafyn,</a:t>
            </a:r>
          </a:p>
          <a:p>
            <a:pPr>
              <a:defRPr sz="2800"/>
            </a:pPr>
            <a:r>
              <a:t>Himanshu Anand</a:t>
            </a:r>
          </a:p>
        </p:txBody>
      </p:sp>
      <p:sp>
        <p:nvSpPr>
          <p:cNvPr id="128" name="Shape 128"/>
          <p:cNvSpPr>
            <a:spLocks noGrp="1"/>
          </p:cNvSpPr>
          <p:nvPr>
            <p:ph type="ctrTitle"/>
          </p:nvPr>
        </p:nvSpPr>
        <p:spPr>
          <a:xfrm>
            <a:off x="304800" y="3733800"/>
            <a:ext cx="8458200" cy="914400"/>
          </a:xfrm>
          <a:prstGeom prst="rect">
            <a:avLst/>
          </a:prstGeom>
        </p:spPr>
        <p:txBody>
          <a:bodyPr/>
          <a:lstStyle>
            <a:lvl1pPr defTabSz="749808">
              <a:defRPr sz="4920" spc="-82">
                <a:ln w="2151">
                  <a:solidFill>
                    <a:srgbClr val="3C4421">
                      <a:alpha val="25000"/>
                    </a:srgbClr>
                  </a:solidFill>
                </a:ln>
              </a:defRPr>
            </a:lvl1pPr>
          </a:lstStyle>
          <a:p>
            <a:r>
              <a:t>Rise of Civilizations</a:t>
            </a:r>
          </a:p>
        </p:txBody>
      </p:sp>
      <p:pic>
        <p:nvPicPr>
          <p:cNvPr id="129" name="image3.jpeg" descr="C:\Users\Akhil\Desktop\Age_of_Empires_II_HD_Edition_Background_-_A_Deadly_Game.jpg"/>
          <p:cNvPicPr>
            <a:picLocks noChangeAspect="1"/>
          </p:cNvPicPr>
          <p:nvPr/>
        </p:nvPicPr>
        <p:blipFill>
          <a:blip r:embed="rId2">
            <a:extLst/>
          </a:blip>
          <a:stretch>
            <a:fillRect/>
          </a:stretch>
        </p:blipFill>
        <p:spPr>
          <a:xfrm>
            <a:off x="304800" y="304800"/>
            <a:ext cx="8610600" cy="3124200"/>
          </a:xfrm>
          <a:prstGeom prst="rect">
            <a:avLst/>
          </a:prstGeom>
          <a:ln w="12700">
            <a:miter lim="400000"/>
          </a:ln>
        </p:spPr>
      </p:pic>
      <p:sp>
        <p:nvSpPr>
          <p:cNvPr id="130" name="Shape 130"/>
          <p:cNvSpPr/>
          <p:nvPr/>
        </p:nvSpPr>
        <p:spPr>
          <a:xfrm>
            <a:off x="292510" y="3367116"/>
            <a:ext cx="8541396"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defRPr>
            </a:lvl1pPr>
          </a:lstStyle>
          <a:p>
            <a:r>
              <a:t>Image src: http://vignette4.wikia.nocookie.net/steamtradingcards/images/5/5a/Age_of_Empires_II_HD_Edition_Background__A_Deadly_Game.jpg/revision/latest?cb=20140509061420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idx="4294967295"/>
          </p:nvPr>
        </p:nvSpPr>
        <p:spPr>
          <a:xfrm>
            <a:off x="381000" y="304800"/>
            <a:ext cx="8229600" cy="609600"/>
          </a:xfrm>
          <a:prstGeom prst="rect">
            <a:avLst/>
          </a:prstGeom>
        </p:spPr>
        <p:txBody>
          <a:bodyPr/>
          <a:lstStyle>
            <a:lvl1pPr algn="ctr" defTabSz="877823">
              <a:defRPr sz="3072" spc="-96">
                <a:ln w="2949">
                  <a:solidFill>
                    <a:srgbClr val="3C4421">
                      <a:alpha val="25000"/>
                    </a:srgbClr>
                  </a:solidFill>
                </a:ln>
              </a:defRPr>
            </a:lvl1pPr>
          </a:lstStyle>
          <a:p>
            <a:r>
              <a:t>Sequence Diagram</a:t>
            </a:r>
          </a:p>
        </p:txBody>
      </p:sp>
      <p:pic>
        <p:nvPicPr>
          <p:cNvPr id="156" name="Diagram-4.png"/>
          <p:cNvPicPr>
            <a:picLocks/>
          </p:cNvPicPr>
          <p:nvPr/>
        </p:nvPicPr>
        <p:blipFill>
          <a:blip r:embed="rId2">
            <a:extLst/>
          </a:blip>
          <a:stretch>
            <a:fillRect/>
          </a:stretch>
        </p:blipFill>
        <p:spPr>
          <a:xfrm>
            <a:off x="355782" y="914401"/>
            <a:ext cx="8432436" cy="539746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body" idx="1"/>
          </p:nvPr>
        </p:nvSpPr>
        <p:spPr>
          <a:xfrm>
            <a:off x="457200" y="1511860"/>
            <a:ext cx="8229600" cy="4572001"/>
          </a:xfrm>
          <a:prstGeom prst="rect">
            <a:avLst/>
          </a:prstGeom>
        </p:spPr>
        <p:txBody>
          <a:bodyPr/>
          <a:lstStyle/>
          <a:p>
            <a:pPr marL="252374" indent="-252374" defTabSz="841247">
              <a:spcBef>
                <a:spcPts val="500"/>
              </a:spcBef>
              <a:defRPr sz="2392"/>
            </a:pPr>
            <a:r>
              <a:t>Currently, we have decided to launch the game as an executable file.But, we believe that we could make the game available online. This will allow us to reach more people and will provide the users a more realistic gaming experience.</a:t>
            </a:r>
          </a:p>
          <a:p>
            <a:pPr marL="252374" indent="-252374" defTabSz="841247">
              <a:spcBef>
                <a:spcPts val="500"/>
              </a:spcBef>
              <a:defRPr sz="2392"/>
            </a:pPr>
            <a:r>
              <a:t>Since ready-made products provide minimal costs and better technical support, it would be wiser to go that route for some hardware or software during the development of the game.For instance, MySQL ,Microsoft SQL Server could be used for storing the user and game information.</a:t>
            </a:r>
          </a:p>
        </p:txBody>
      </p:sp>
      <p:sp>
        <p:nvSpPr>
          <p:cNvPr id="159" name="Shape 159"/>
          <p:cNvSpPr>
            <a:spLocks noGrp="1"/>
          </p:cNvSpPr>
          <p:nvPr>
            <p:ph type="title"/>
          </p:nvPr>
        </p:nvSpPr>
        <p:spPr>
          <a:prstGeom prst="rect">
            <a:avLst/>
          </a:prstGeom>
        </p:spPr>
        <p:txBody>
          <a:bodyPr/>
          <a:lstStyle>
            <a:lvl1pPr algn="ctr"/>
          </a:lstStyle>
          <a:p>
            <a:r>
              <a:t>Project Issues</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lvl1pPr algn="ctr"/>
          </a:lstStyle>
          <a:p>
            <a:r>
              <a:t>Project Issues</a:t>
            </a:r>
          </a:p>
        </p:txBody>
      </p:sp>
      <p:sp>
        <p:nvSpPr>
          <p:cNvPr id="162" name="Shape 162"/>
          <p:cNvSpPr/>
          <p:nvPr/>
        </p:nvSpPr>
        <p:spPr>
          <a:xfrm>
            <a:off x="376161" y="1630679"/>
            <a:ext cx="8391677" cy="428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74320" indent="-274320">
              <a:spcBef>
                <a:spcPts val="600"/>
              </a:spcBef>
              <a:buClr>
                <a:schemeClr val="accent2"/>
              </a:buClr>
              <a:buSzPct val="85000"/>
              <a:buFont typeface="Wingdings 2"/>
              <a:buChar char="●"/>
              <a:defRPr sz="2600">
                <a:solidFill>
                  <a:srgbClr val="FFFFFF"/>
                </a:solidFill>
              </a:defRPr>
            </a:pPr>
            <a:r>
              <a:t>The project will be developed using Software Development Life Cycle.However, some circumstances are unique to a particular product and could require alteration to the life cycle.</a:t>
            </a:r>
          </a:p>
          <a:p>
            <a:pPr marL="274320" indent="-274320">
              <a:spcBef>
                <a:spcPts val="600"/>
              </a:spcBef>
              <a:buClr>
                <a:schemeClr val="accent2"/>
              </a:buClr>
              <a:buSzPct val="85000"/>
              <a:buFont typeface="Wingdings 2"/>
              <a:buChar char="●"/>
              <a:defRPr sz="2600">
                <a:solidFill>
                  <a:srgbClr val="FFFFFF"/>
                </a:solidFill>
              </a:defRPr>
            </a:pPr>
            <a:endParaRPr/>
          </a:p>
          <a:p>
            <a:pPr marL="274320" indent="-274320">
              <a:spcBef>
                <a:spcPts val="600"/>
              </a:spcBef>
              <a:buClr>
                <a:schemeClr val="accent2"/>
              </a:buClr>
              <a:buSzPct val="85000"/>
              <a:buFont typeface="Wingdings 2"/>
              <a:buChar char="●"/>
              <a:defRPr sz="2600">
                <a:solidFill>
                  <a:srgbClr val="FFFFFF"/>
                </a:solidFill>
              </a:defRPr>
            </a:pPr>
            <a:r>
              <a:t>Care should be taken to encompass all the functional requirements.</a:t>
            </a:r>
          </a:p>
          <a:p>
            <a:pPr>
              <a:spcBef>
                <a:spcPts val="600"/>
              </a:spcBef>
              <a:defRPr sz="2600">
                <a:solidFill>
                  <a:srgbClr val="FFFFFF"/>
                </a:solidFill>
              </a:defRPr>
            </a:pPr>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algn="ctr"/>
          </a:lstStyle>
          <a:p>
            <a:r>
              <a:t>Cost</a:t>
            </a:r>
          </a:p>
        </p:txBody>
      </p:sp>
      <p:sp>
        <p:nvSpPr>
          <p:cNvPr id="165" name="Shape 165"/>
          <p:cNvSpPr>
            <a:spLocks noGrp="1"/>
          </p:cNvSpPr>
          <p:nvPr>
            <p:ph type="body" idx="4294967295"/>
          </p:nvPr>
        </p:nvSpPr>
        <p:spPr>
          <a:prstGeom prst="rect">
            <a:avLst/>
          </a:prstGeom>
        </p:spPr>
        <p:txBody>
          <a:bodyPr/>
          <a:lstStyle/>
          <a:p>
            <a:r>
              <a:t>The cost estimate is the amount of resources estimate each type of deliverable will take to produce within the environment.</a:t>
            </a:r>
          </a:p>
          <a:p>
            <a:r>
              <a:t>Software development, given the intangible nature and uniqueness of software, is inherently difficult to estimate and schedule.</a:t>
            </a:r>
          </a:p>
          <a:p>
            <a:r>
              <a:t>In the beginning the knowledge of the game will be general, so we could reflect this vagueness by making the cost estimate a range rather than a single figure.</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lvl1pPr algn="ctr"/>
          </a:lstStyle>
          <a:p>
            <a:r>
              <a:t>Cost</a:t>
            </a:r>
          </a:p>
        </p:txBody>
      </p:sp>
      <p:sp>
        <p:nvSpPr>
          <p:cNvPr id="168" name="Shape 168"/>
          <p:cNvSpPr/>
          <p:nvPr/>
        </p:nvSpPr>
        <p:spPr>
          <a:xfrm>
            <a:off x="443973" y="1440179"/>
            <a:ext cx="8256053" cy="46474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74320" indent="-274320">
              <a:spcBef>
                <a:spcPts val="600"/>
              </a:spcBef>
              <a:buClr>
                <a:schemeClr val="accent2"/>
              </a:buClr>
              <a:buSzPct val="85000"/>
              <a:buFont typeface="Wingdings 2"/>
              <a:buChar char="●"/>
              <a:defRPr sz="2600">
                <a:solidFill>
                  <a:srgbClr val="FFFFFF"/>
                </a:solidFill>
              </a:defRPr>
            </a:pPr>
            <a:r>
              <a:rPr dirty="0"/>
              <a:t>With increase in the knowledge of the </a:t>
            </a:r>
            <a:r>
              <a:rPr dirty="0" smtClean="0"/>
              <a:t>game</a:t>
            </a:r>
            <a:r>
              <a:rPr lang="en-US" dirty="0" smtClean="0"/>
              <a:t>,</a:t>
            </a:r>
            <a:r>
              <a:rPr dirty="0" smtClean="0"/>
              <a:t> </a:t>
            </a:r>
            <a:r>
              <a:rPr dirty="0"/>
              <a:t>function points is suggested for doing cost estimation as it is possible to make easy comparisons with other products.</a:t>
            </a:r>
          </a:p>
          <a:p>
            <a:pPr marL="274320" indent="-274320">
              <a:spcBef>
                <a:spcPts val="600"/>
              </a:spcBef>
              <a:buClr>
                <a:schemeClr val="accent2"/>
              </a:buClr>
              <a:buSzPct val="85000"/>
              <a:buFont typeface="Wingdings 2"/>
              <a:buChar char="●"/>
              <a:defRPr sz="2600">
                <a:solidFill>
                  <a:srgbClr val="FFFFFF"/>
                </a:solidFill>
              </a:defRPr>
            </a:pPr>
            <a:endParaRPr dirty="0"/>
          </a:p>
          <a:p>
            <a:pPr marL="274320" indent="-274320">
              <a:spcBef>
                <a:spcPts val="600"/>
              </a:spcBef>
              <a:buClr>
                <a:schemeClr val="accent2"/>
              </a:buClr>
              <a:buSzPct val="85000"/>
              <a:buFont typeface="Wingdings 2"/>
              <a:buChar char="●"/>
              <a:defRPr sz="2600">
                <a:solidFill>
                  <a:srgbClr val="FFFFFF"/>
                </a:solidFill>
              </a:defRPr>
            </a:pPr>
            <a:r>
              <a:rPr dirty="0"/>
              <a:t>Waiting Room could  be used for planning the future releases of the product, wherein a version number is attached to the requirement and when the requirement reaches closer to implementation, cost and benefit details could be attached to that requirement.</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lvl1pPr algn="ctr"/>
          </a:lstStyle>
          <a:p>
            <a:r>
              <a:t>Project Retrospective</a:t>
            </a:r>
          </a:p>
        </p:txBody>
      </p:sp>
      <p:sp>
        <p:nvSpPr>
          <p:cNvPr id="171" name="Shape 171"/>
          <p:cNvSpPr>
            <a:spLocks noGrp="1"/>
          </p:cNvSpPr>
          <p:nvPr>
            <p:ph type="body" idx="4294967295"/>
          </p:nvPr>
        </p:nvSpPr>
        <p:spPr>
          <a:prstGeom prst="rect">
            <a:avLst/>
          </a:prstGeom>
        </p:spPr>
        <p:txBody>
          <a:bodyPr/>
          <a:lstStyle/>
          <a:p>
            <a:pPr marL="249631" indent="-249631" defTabSz="832104">
              <a:spcBef>
                <a:spcPts val="500"/>
              </a:spcBef>
              <a:defRPr sz="2366"/>
            </a:pPr>
            <a:r>
              <a:t>The development project is being developed using the Waterfall software. In order to ensure the effectiveness of the retrospective, it is very essential that the team coding the project adopt good meeting practices.This could include providing advance notice of the meeting, promote a team norm that participants will be prompt in their arrival, etc.</a:t>
            </a:r>
          </a:p>
          <a:p>
            <a:pPr marL="249631" indent="-249631" defTabSz="832104">
              <a:spcBef>
                <a:spcPts val="500"/>
              </a:spcBef>
              <a:defRPr sz="2366"/>
            </a:pPr>
            <a:r>
              <a:t>Choose an effective way to represent data for easy understanding and usage during the retrospective.</a:t>
            </a:r>
          </a:p>
          <a:p>
            <a:pPr marL="249631" indent="-249631" defTabSz="832104">
              <a:spcBef>
                <a:spcPts val="500"/>
              </a:spcBef>
              <a:defRPr sz="2366"/>
            </a:pPr>
            <a:r>
              <a:t>Main course activities should be used to gather data,check on the team’s morale and seek improvements.</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4.png" descr="C:\Users\Akhil\Desktop\vlcsnap-2015-11-02-17h54m51s82.png"/>
          <p:cNvPicPr>
            <a:picLocks noChangeAspect="1"/>
          </p:cNvPicPr>
          <p:nvPr/>
        </p:nvPicPr>
        <p:blipFill>
          <a:blip r:embed="rId2">
            <a:extLst/>
          </a:blip>
          <a:stretch>
            <a:fillRect/>
          </a:stretch>
        </p:blipFill>
        <p:spPr>
          <a:xfrm>
            <a:off x="294967" y="381000"/>
            <a:ext cx="8534401" cy="6096000"/>
          </a:xfrm>
          <a:prstGeom prst="rect">
            <a:avLst/>
          </a:prstGeom>
          <a:ln w="12700">
            <a:miter lim="400000"/>
          </a:ln>
        </p:spPr>
      </p:pic>
      <p:sp>
        <p:nvSpPr>
          <p:cNvPr id="174" name="Shape 174"/>
          <p:cNvSpPr>
            <a:spLocks noGrp="1"/>
          </p:cNvSpPr>
          <p:nvPr>
            <p:ph type="title"/>
          </p:nvPr>
        </p:nvSpPr>
        <p:spPr>
          <a:xfrm>
            <a:off x="294967" y="6286500"/>
            <a:ext cx="8229601" cy="381000"/>
          </a:xfrm>
          <a:prstGeom prst="rect">
            <a:avLst/>
          </a:prstGeom>
        </p:spPr>
        <p:txBody>
          <a:bodyPr/>
          <a:lstStyle>
            <a:lvl1pPr>
              <a:defRPr sz="900"/>
            </a:lvl1pPr>
          </a:lstStyle>
          <a:p>
            <a:r>
              <a:t>Image source: https://www.youtube.com/watch?v=mMey4_d-itA&amp;list=PLEQWWx1EYwpqmXRFnWeBLh77n4tzujrs2&amp;index=1</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image5.png" descr="C:\Users\Akhil\Pictures\vlcsnap-2015-11-02-18h34m12s200.png"/>
          <p:cNvPicPr>
            <a:picLocks noChangeAspect="1"/>
          </p:cNvPicPr>
          <p:nvPr/>
        </p:nvPicPr>
        <p:blipFill>
          <a:blip r:embed="rId2">
            <a:extLst/>
          </a:blip>
          <a:stretch>
            <a:fillRect/>
          </a:stretch>
        </p:blipFill>
        <p:spPr>
          <a:xfrm>
            <a:off x="381000" y="304800"/>
            <a:ext cx="8305800" cy="6172200"/>
          </a:xfrm>
          <a:prstGeom prst="rect">
            <a:avLst/>
          </a:prstGeom>
          <a:ln w="12700">
            <a:miter lim="400000"/>
          </a:ln>
        </p:spPr>
      </p:pic>
      <p:sp>
        <p:nvSpPr>
          <p:cNvPr id="177" name="Shape 177"/>
          <p:cNvSpPr/>
          <p:nvPr/>
        </p:nvSpPr>
        <p:spPr>
          <a:xfrm>
            <a:off x="353961" y="6464710"/>
            <a:ext cx="8458201" cy="231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defRPr>
            </a:lvl1pPr>
          </a:lstStyle>
          <a:p>
            <a:r>
              <a:t>Image source: https://www.youtube.com/watch?v=mMey4_d-itA&amp;list=PLEQWWx1EYwpqmXRFnWeBLh77n4tzujrs2&amp;index=1</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6.png" descr="C:\Users\Akhil\Pictures\vlcsnap-2015-11-02-18h43m10s239.png"/>
          <p:cNvPicPr>
            <a:picLocks noChangeAspect="1"/>
          </p:cNvPicPr>
          <p:nvPr/>
        </p:nvPicPr>
        <p:blipFill>
          <a:blip r:embed="rId2">
            <a:extLst/>
          </a:blip>
          <a:stretch>
            <a:fillRect/>
          </a:stretch>
        </p:blipFill>
        <p:spPr>
          <a:xfrm>
            <a:off x="457200" y="381000"/>
            <a:ext cx="8305800" cy="5943600"/>
          </a:xfrm>
          <a:prstGeom prst="rect">
            <a:avLst/>
          </a:prstGeom>
          <a:ln w="12700">
            <a:miter lim="400000"/>
          </a:ln>
        </p:spPr>
      </p:pic>
      <p:sp>
        <p:nvSpPr>
          <p:cNvPr id="180" name="Shape 180"/>
          <p:cNvSpPr/>
          <p:nvPr/>
        </p:nvSpPr>
        <p:spPr>
          <a:xfrm>
            <a:off x="353961" y="6464710"/>
            <a:ext cx="8458201" cy="231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defRPr>
            </a:lvl1pPr>
          </a:lstStyle>
          <a:p>
            <a:r>
              <a:t>Image source: https://www.youtube.com/watch?v=mMey4_d-itA&amp;list=PLEQWWx1EYwpqmXRFnWeBLh77n4tzujrs2&amp;index=1</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7.png" descr="C:\Users\Akhil\Pictures\vlcsnap-2015-11-02-18h51m40s6.png"/>
          <p:cNvPicPr>
            <a:picLocks noChangeAspect="1"/>
          </p:cNvPicPr>
          <p:nvPr/>
        </p:nvPicPr>
        <p:blipFill>
          <a:blip r:embed="rId2">
            <a:extLst/>
          </a:blip>
          <a:stretch>
            <a:fillRect/>
          </a:stretch>
        </p:blipFill>
        <p:spPr>
          <a:xfrm>
            <a:off x="381000" y="304800"/>
            <a:ext cx="8382000" cy="6172200"/>
          </a:xfrm>
          <a:prstGeom prst="rect">
            <a:avLst/>
          </a:prstGeom>
          <a:ln w="12700">
            <a:miter lim="400000"/>
          </a:ln>
        </p:spPr>
      </p:pic>
      <p:sp>
        <p:nvSpPr>
          <p:cNvPr id="183" name="Shape 183"/>
          <p:cNvSpPr/>
          <p:nvPr/>
        </p:nvSpPr>
        <p:spPr>
          <a:xfrm>
            <a:off x="353961" y="6464710"/>
            <a:ext cx="8458201" cy="231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defRPr>
            </a:lvl1pPr>
          </a:lstStyle>
          <a:p>
            <a:r>
              <a:t>Image source: https://www.youtube.com/watch?v=mMey4_d-itA&amp;list=PLEQWWx1EYwpqmXRFnWeBLh77n4tzujrs2&amp;index=1</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body" idx="1"/>
          </p:nvPr>
        </p:nvSpPr>
        <p:spPr>
          <a:prstGeom prst="rect">
            <a:avLst/>
          </a:prstGeom>
        </p:spPr>
        <p:txBody>
          <a:bodyPr/>
          <a:lstStyle/>
          <a:p>
            <a:pPr marL="266090" indent="-266090" defTabSz="886968">
              <a:spcBef>
                <a:spcPts val="500"/>
              </a:spcBef>
              <a:buFont typeface="Arial"/>
              <a:buChar char="•"/>
              <a:defRPr sz="2328"/>
            </a:pPr>
            <a:r>
              <a:t>The Rise of Civilizations is a turn based strategy game wherein the player has an option to play either against an AI or against other players on his/her local area network.</a:t>
            </a:r>
          </a:p>
          <a:p>
            <a:pPr marL="266090" indent="-266090" defTabSz="886968">
              <a:spcBef>
                <a:spcPts val="500"/>
              </a:spcBef>
              <a:defRPr sz="2328"/>
            </a:pPr>
            <a:endParaRPr/>
          </a:p>
          <a:p>
            <a:pPr marL="266090" indent="-266090" defTabSz="886968">
              <a:spcBef>
                <a:spcPts val="500"/>
              </a:spcBef>
              <a:buFont typeface="Arial"/>
              <a:buChar char="•"/>
              <a:defRPr sz="2328"/>
            </a:pPr>
            <a:r>
              <a:t>The game requires players to build a base where they build their units and eventually defeat all the other players that are not in their team.</a:t>
            </a:r>
          </a:p>
          <a:p>
            <a:pPr marL="266090" indent="-266090" defTabSz="886968">
              <a:spcBef>
                <a:spcPts val="500"/>
              </a:spcBef>
              <a:defRPr sz="2328"/>
            </a:pPr>
            <a:endParaRPr/>
          </a:p>
          <a:p>
            <a:pPr marL="266090" indent="-266090" defTabSz="886968">
              <a:spcBef>
                <a:spcPts val="500"/>
              </a:spcBef>
              <a:buFont typeface="Arial"/>
              <a:buChar char="•"/>
              <a:defRPr sz="2328"/>
            </a:pPr>
            <a:r>
              <a:t>This presentation  will cover the functional requirements, non-functional requirements, software architecture, project issues , cost estimate and project retrospective.</a:t>
            </a:r>
          </a:p>
        </p:txBody>
      </p:sp>
      <p:sp>
        <p:nvSpPr>
          <p:cNvPr id="133" name="Shape 133"/>
          <p:cNvSpPr>
            <a:spLocks noGrp="1"/>
          </p:cNvSpPr>
          <p:nvPr>
            <p:ph type="title"/>
          </p:nvPr>
        </p:nvSpPr>
        <p:spPr>
          <a:prstGeom prst="rect">
            <a:avLst/>
          </a:prstGeom>
        </p:spPr>
        <p:txBody>
          <a:bodyPr/>
          <a:lstStyle>
            <a:lvl1pPr algn="ctr">
              <a:defRPr sz="3800" spc="-70">
                <a:ln w="2251">
                  <a:solidFill>
                    <a:srgbClr val="3C4421">
                      <a:alpha val="25000"/>
                    </a:srgbClr>
                  </a:solidFill>
                </a:ln>
              </a:defRPr>
            </a:lvl1pPr>
          </a:lstStyle>
          <a:p>
            <a:r>
              <a:t>Game Overview</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idx="4294967295"/>
          </p:nvPr>
        </p:nvSpPr>
        <p:spPr>
          <a:xfrm>
            <a:off x="176386" y="2442787"/>
            <a:ext cx="8229601" cy="1219201"/>
          </a:xfrm>
          <a:prstGeom prst="rect">
            <a:avLst/>
          </a:prstGeom>
        </p:spPr>
        <p:txBody>
          <a:bodyPr/>
          <a:lstStyle>
            <a:lvl1pPr algn="ctr"/>
          </a:lstStyle>
          <a:p>
            <a:r>
              <a:t>Thank You</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body" idx="1"/>
          </p:nvPr>
        </p:nvSpPr>
        <p:spPr>
          <a:xfrm>
            <a:off x="457200" y="1504602"/>
            <a:ext cx="8229600" cy="4591398"/>
          </a:xfrm>
          <a:prstGeom prst="rect">
            <a:avLst/>
          </a:prstGeom>
        </p:spPr>
        <p:txBody>
          <a:bodyPr/>
          <a:lstStyle/>
          <a:p>
            <a:pPr>
              <a:buFont typeface="Arial"/>
              <a:buChar char="•"/>
            </a:pPr>
            <a:r>
              <a:t>The system must allow the player to play in Single player or Multi Player modes or resume a previously saved game. The player will engage in conquests, build units, trade resources and capture resources.</a:t>
            </a:r>
          </a:p>
          <a:p>
            <a:pPr>
              <a:buFont typeface="Arial"/>
              <a:buChar char="•"/>
            </a:pPr>
            <a:endParaRPr/>
          </a:p>
          <a:p>
            <a:pPr>
              <a:buFont typeface="Arial"/>
              <a:buChar char="•"/>
            </a:pPr>
            <a:r>
              <a:t>The system must also allow the player to proceed to next level, provided he/she fulfills the requirements of that level. </a:t>
            </a:r>
          </a:p>
        </p:txBody>
      </p:sp>
      <p:sp>
        <p:nvSpPr>
          <p:cNvPr id="136" name="Shape 136"/>
          <p:cNvSpPr>
            <a:spLocks noGrp="1"/>
          </p:cNvSpPr>
          <p:nvPr>
            <p:ph type="title"/>
          </p:nvPr>
        </p:nvSpPr>
        <p:spPr>
          <a:xfrm>
            <a:off x="330200" y="152400"/>
            <a:ext cx="8229600" cy="972394"/>
          </a:xfrm>
          <a:prstGeom prst="rect">
            <a:avLst/>
          </a:prstGeom>
        </p:spPr>
        <p:txBody>
          <a:bodyPr/>
          <a:lstStyle>
            <a:lvl1pPr algn="ctr">
              <a:defRPr sz="3200" b="1"/>
            </a:lvl1pPr>
          </a:lstStyle>
          <a:p>
            <a:r>
              <a:t>Functional Requirements Overview</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prstGeom prst="rect">
            <a:avLst/>
          </a:prstGeom>
        </p:spPr>
        <p:txBody>
          <a:bodyPr/>
          <a:lstStyle/>
          <a:p>
            <a:r>
              <a:rPr dirty="0"/>
              <a:t>This game shall be usable by anyone who possesses very basic computer skills.</a:t>
            </a:r>
          </a:p>
          <a:p>
            <a:r>
              <a:rPr dirty="0"/>
              <a:t>There should be no loss of user data in the event of a system failure.</a:t>
            </a:r>
          </a:p>
          <a:p>
            <a:r>
              <a:rPr dirty="0"/>
              <a:t>The game must execute and run at least 120 fps (frames per second).</a:t>
            </a:r>
          </a:p>
          <a:p>
            <a:r>
              <a:rPr dirty="0"/>
              <a:t>The product shall be able to provide assistance for all users 24/7 through an email automated system.</a:t>
            </a:r>
          </a:p>
        </p:txBody>
      </p:sp>
      <p:sp>
        <p:nvSpPr>
          <p:cNvPr id="139" name="Shape 139"/>
          <p:cNvSpPr>
            <a:spLocks noGrp="1"/>
          </p:cNvSpPr>
          <p:nvPr>
            <p:ph type="title"/>
          </p:nvPr>
        </p:nvSpPr>
        <p:spPr>
          <a:xfrm>
            <a:off x="457200" y="302319"/>
            <a:ext cx="8229600" cy="1069281"/>
          </a:xfrm>
          <a:prstGeom prst="rect">
            <a:avLst/>
          </a:prstGeom>
        </p:spPr>
        <p:txBody>
          <a:bodyPr/>
          <a:lstStyle/>
          <a:p>
            <a:pPr algn="ctr" defTabSz="448055">
              <a:defRPr sz="1568" b="1" spc="-49">
                <a:ln w="768">
                  <a:solidFill>
                    <a:srgbClr val="3C4421">
                      <a:alpha val="25000"/>
                    </a:srgbClr>
                  </a:solidFill>
                </a:ln>
              </a:defRPr>
            </a:pPr>
            <a:endParaRPr/>
          </a:p>
          <a:p>
            <a:pPr algn="ctr" defTabSz="448055">
              <a:defRPr sz="1568" b="1" spc="-49">
                <a:ln w="768">
                  <a:solidFill>
                    <a:srgbClr val="3C4421">
                      <a:alpha val="25000"/>
                    </a:srgbClr>
                  </a:solidFill>
                </a:ln>
              </a:defRPr>
            </a:pPr>
            <a:r>
              <a:rPr sz="2842" spc="-88">
                <a:ln w="1392">
                  <a:solidFill>
                    <a:srgbClr val="3C4421">
                      <a:alpha val="25000"/>
                    </a:srgbClr>
                  </a:solidFill>
                </a:ln>
              </a:rPr>
              <a:t>Non-Functional Requirements Overview</a:t>
            </a:r>
            <a:r>
              <a:t/>
            </a:r>
            <a:br/>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idx="4294967295"/>
          </p:nvPr>
        </p:nvSpPr>
        <p:spPr>
          <a:xfrm>
            <a:off x="381000" y="304800"/>
            <a:ext cx="8229600" cy="609600"/>
          </a:xfrm>
          <a:prstGeom prst="rect">
            <a:avLst/>
          </a:prstGeom>
        </p:spPr>
        <p:txBody>
          <a:bodyPr/>
          <a:lstStyle>
            <a:lvl1pPr algn="ctr" defTabSz="877823">
              <a:defRPr sz="3072" spc="-96">
                <a:ln w="2949">
                  <a:solidFill>
                    <a:srgbClr val="3C4421">
                      <a:alpha val="25000"/>
                    </a:srgbClr>
                  </a:solidFill>
                </a:ln>
              </a:defRPr>
            </a:lvl1pPr>
          </a:lstStyle>
          <a:p>
            <a:r>
              <a:t>Use Case Diagram</a:t>
            </a:r>
          </a:p>
        </p:txBody>
      </p:sp>
      <p:pic>
        <p:nvPicPr>
          <p:cNvPr id="142" name="use_case.png"/>
          <p:cNvPicPr>
            <a:picLocks noChangeAspect="1"/>
          </p:cNvPicPr>
          <p:nvPr/>
        </p:nvPicPr>
        <p:blipFill>
          <a:blip r:embed="rId2">
            <a:extLst/>
          </a:blip>
          <a:stretch>
            <a:fillRect/>
          </a:stretch>
        </p:blipFill>
        <p:spPr>
          <a:xfrm>
            <a:off x="457201" y="875405"/>
            <a:ext cx="8229600" cy="565423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L (1)-filtered.png"/>
          <p:cNvPicPr>
            <a:picLocks/>
          </p:cNvPicPr>
          <p:nvPr/>
        </p:nvPicPr>
        <p:blipFill>
          <a:blip r:embed="rId2">
            <a:extLst/>
          </a:blip>
          <a:stretch>
            <a:fillRect/>
          </a:stretch>
        </p:blipFill>
        <p:spPr>
          <a:xfrm>
            <a:off x="412820" y="342483"/>
            <a:ext cx="8318360" cy="617303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idx="4294967295"/>
          </p:nvPr>
        </p:nvSpPr>
        <p:spPr>
          <a:xfrm>
            <a:off x="381000" y="304800"/>
            <a:ext cx="8229600" cy="609600"/>
          </a:xfrm>
          <a:prstGeom prst="rect">
            <a:avLst/>
          </a:prstGeom>
        </p:spPr>
        <p:txBody>
          <a:bodyPr/>
          <a:lstStyle>
            <a:lvl1pPr algn="ctr" defTabSz="877823">
              <a:defRPr sz="3072" spc="-96">
                <a:ln w="2949">
                  <a:solidFill>
                    <a:srgbClr val="3C4421">
                      <a:alpha val="25000"/>
                    </a:srgbClr>
                  </a:solidFill>
                </a:ln>
              </a:defRPr>
            </a:lvl1pPr>
          </a:lstStyle>
          <a:p>
            <a:r>
              <a:t>Sequence Diagram</a:t>
            </a:r>
          </a:p>
        </p:txBody>
      </p:sp>
      <p:pic>
        <p:nvPicPr>
          <p:cNvPr id="147" name="Diagram-1.png"/>
          <p:cNvPicPr>
            <a:picLocks/>
          </p:cNvPicPr>
          <p:nvPr/>
        </p:nvPicPr>
        <p:blipFill>
          <a:blip r:embed="rId2">
            <a:extLst/>
          </a:blip>
          <a:stretch>
            <a:fillRect/>
          </a:stretch>
        </p:blipFill>
        <p:spPr>
          <a:xfrm>
            <a:off x="381000" y="990600"/>
            <a:ext cx="8305800" cy="5412027"/>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idx="4294967295"/>
          </p:nvPr>
        </p:nvSpPr>
        <p:spPr>
          <a:xfrm>
            <a:off x="381000" y="304800"/>
            <a:ext cx="8229600" cy="609600"/>
          </a:xfrm>
          <a:prstGeom prst="rect">
            <a:avLst/>
          </a:prstGeom>
        </p:spPr>
        <p:txBody>
          <a:bodyPr/>
          <a:lstStyle>
            <a:lvl1pPr algn="ctr" defTabSz="877823">
              <a:defRPr sz="3072" spc="-96">
                <a:ln w="2949">
                  <a:solidFill>
                    <a:srgbClr val="3C4421">
                      <a:alpha val="25000"/>
                    </a:srgbClr>
                  </a:solidFill>
                </a:ln>
              </a:defRPr>
            </a:lvl1pPr>
          </a:lstStyle>
          <a:p>
            <a:r>
              <a:t>Sequence Diagram</a:t>
            </a:r>
          </a:p>
        </p:txBody>
      </p:sp>
      <p:pic>
        <p:nvPicPr>
          <p:cNvPr id="150" name="Diagram-2.png"/>
          <p:cNvPicPr>
            <a:picLocks/>
          </p:cNvPicPr>
          <p:nvPr/>
        </p:nvPicPr>
        <p:blipFill>
          <a:blip r:embed="rId2">
            <a:extLst/>
          </a:blip>
          <a:stretch>
            <a:fillRect/>
          </a:stretch>
        </p:blipFill>
        <p:spPr>
          <a:xfrm>
            <a:off x="381000" y="990601"/>
            <a:ext cx="8382000" cy="540356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381000" y="304800"/>
            <a:ext cx="8229600" cy="609600"/>
          </a:xfrm>
          <a:prstGeom prst="rect">
            <a:avLst/>
          </a:prstGeom>
        </p:spPr>
        <p:txBody>
          <a:bodyPr/>
          <a:lstStyle>
            <a:lvl1pPr algn="ctr" defTabSz="877823">
              <a:defRPr sz="3072" spc="-96">
                <a:ln w="2949">
                  <a:solidFill>
                    <a:srgbClr val="3C4421">
                      <a:alpha val="25000"/>
                    </a:srgbClr>
                  </a:solidFill>
                </a:ln>
              </a:defRPr>
            </a:lvl1pPr>
          </a:lstStyle>
          <a:p>
            <a:r>
              <a:t>Sequence Diagram</a:t>
            </a:r>
          </a:p>
        </p:txBody>
      </p:sp>
      <p:pic>
        <p:nvPicPr>
          <p:cNvPr id="153" name="Diagram-2.png"/>
          <p:cNvPicPr>
            <a:picLocks/>
          </p:cNvPicPr>
          <p:nvPr/>
        </p:nvPicPr>
        <p:blipFill>
          <a:blip r:embed="rId2">
            <a:extLst/>
          </a:blip>
          <a:stretch>
            <a:fillRect/>
          </a:stretch>
        </p:blipFill>
        <p:spPr>
          <a:xfrm>
            <a:off x="457200" y="914400"/>
            <a:ext cx="8305799" cy="5414321"/>
          </a:xfrm>
          <a:prstGeom prst="rect">
            <a:avLst/>
          </a:prstGeom>
          <a:ln w="12700">
            <a:miter lim="400000"/>
          </a:ln>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Paper">
  <a:themeElements>
    <a:clrScheme name="Paper">
      <a:dk1>
        <a:srgbClr val="000000"/>
      </a:dk1>
      <a:lt1>
        <a:srgbClr val="FFFFFF"/>
      </a:lt1>
      <a:dk2>
        <a:srgbClr val="A7A7A7"/>
      </a:dk2>
      <a:lt2>
        <a:srgbClr val="535353"/>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FF00FF"/>
      </a:folHlink>
    </a:clrScheme>
    <a:fontScheme name="Paper">
      <a:majorFont>
        <a:latin typeface="Helvetica"/>
        <a:ea typeface="Helvetica"/>
        <a:cs typeface="Helvetica"/>
      </a:majorFont>
      <a:minorFont>
        <a:latin typeface="Constantia"/>
        <a:ea typeface="Constantia"/>
        <a:cs typeface="Constantia"/>
      </a:minorFont>
    </a:fontScheme>
    <a:fmtScheme nam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88900" rotWithShape="0">
              <a:srgbClr val="000000">
                <a:alpha val="50000"/>
              </a:srgbClr>
            </a:outerShdw>
          </a:effectLst>
        </a:effectStyle>
        <a:effectStyle>
          <a:effectLst>
            <a:outerShdw blurRad="88900" rotWithShape="0">
              <a:srgbClr val="000000">
                <a:alpha val="50000"/>
              </a:srgbClr>
            </a:outerShdw>
          </a:effectLst>
        </a:effectStyle>
        <a:effectStyle>
          <a:effectLst>
            <a:outerShdw blurRad="889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8100" cap="flat">
          <a:solidFill>
            <a:schemeClr val="accent1"/>
          </a:solidFill>
          <a:prstDash val="solid"/>
          <a:round/>
        </a:ln>
        <a:effectLst>
          <a:outerShdw blurRad="88900" rotWithShape="0">
            <a:srgbClr val="000000">
              <a:alpha val="5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olidFill>
          <a:prstDash val="solid"/>
          <a:round/>
        </a:ln>
        <a:effectLst>
          <a:outerShdw blurRad="889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per">
  <a:themeElements>
    <a:clrScheme name="Paper">
      <a:dk1>
        <a:srgbClr val="000000"/>
      </a:dk1>
      <a:lt1>
        <a:srgbClr val="FFFFFF"/>
      </a:lt1>
      <a:dk2>
        <a:srgbClr val="A7A7A7"/>
      </a:dk2>
      <a:lt2>
        <a:srgbClr val="535353"/>
      </a:lt2>
      <a:accent1>
        <a:srgbClr val="A5B592"/>
      </a:accent1>
      <a:accent2>
        <a:srgbClr val="F3A447"/>
      </a:accent2>
      <a:accent3>
        <a:srgbClr val="E7BC29"/>
      </a:accent3>
      <a:accent4>
        <a:srgbClr val="D092A7"/>
      </a:accent4>
      <a:accent5>
        <a:srgbClr val="9C85C0"/>
      </a:accent5>
      <a:accent6>
        <a:srgbClr val="809EC2"/>
      </a:accent6>
      <a:hlink>
        <a:srgbClr val="0000FF"/>
      </a:hlink>
      <a:folHlink>
        <a:srgbClr val="FF00FF"/>
      </a:folHlink>
    </a:clrScheme>
    <a:fontScheme name="Paper">
      <a:majorFont>
        <a:latin typeface="Helvetica"/>
        <a:ea typeface="Helvetica"/>
        <a:cs typeface="Helvetica"/>
      </a:majorFont>
      <a:minorFont>
        <a:latin typeface="Constantia"/>
        <a:ea typeface="Constantia"/>
        <a:cs typeface="Constantia"/>
      </a:minorFont>
    </a:fontScheme>
    <a:fmtScheme nam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88900" rotWithShape="0">
              <a:srgbClr val="000000">
                <a:alpha val="50000"/>
              </a:srgbClr>
            </a:outerShdw>
          </a:effectLst>
        </a:effectStyle>
        <a:effectStyle>
          <a:effectLst>
            <a:outerShdw blurRad="88900" rotWithShape="0">
              <a:srgbClr val="000000">
                <a:alpha val="50000"/>
              </a:srgbClr>
            </a:outerShdw>
          </a:effectLst>
        </a:effectStyle>
        <a:effectStyle>
          <a:effectLst>
            <a:outerShdw blurRad="889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8100" cap="flat">
          <a:solidFill>
            <a:schemeClr val="accent1"/>
          </a:solidFill>
          <a:prstDash val="solid"/>
          <a:round/>
        </a:ln>
        <a:effectLst>
          <a:outerShdw blurRad="88900" rotWithShape="0">
            <a:srgbClr val="000000">
              <a:alpha val="5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olidFill>
          <a:prstDash val="solid"/>
          <a:round/>
        </a:ln>
        <a:effectLst>
          <a:outerShdw blurRad="889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onstant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651</Words>
  <Application>Microsoft Office PowerPoint</Application>
  <PresentationFormat>On-screen Show (4:3)</PresentationFormat>
  <Paragraphs>50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Paper</vt:lpstr>
      <vt:lpstr>Rise of Civilizations</vt:lpstr>
      <vt:lpstr>Game Overview</vt:lpstr>
      <vt:lpstr>Functional Requirements Overview</vt:lpstr>
      <vt:lpstr> Non-Functional Requirements Overview </vt:lpstr>
      <vt:lpstr>Use Case Diagram</vt:lpstr>
      <vt:lpstr>PowerPoint Presentation</vt:lpstr>
      <vt:lpstr>Sequence Diagram</vt:lpstr>
      <vt:lpstr>Sequence Diagram</vt:lpstr>
      <vt:lpstr>Sequence Diagram</vt:lpstr>
      <vt:lpstr>Sequence Diagram</vt:lpstr>
      <vt:lpstr>Project Issues</vt:lpstr>
      <vt:lpstr>Project Issues</vt:lpstr>
      <vt:lpstr>Cost</vt:lpstr>
      <vt:lpstr>Cost</vt:lpstr>
      <vt:lpstr>Project Retrospective</vt:lpstr>
      <vt:lpstr>Image source: https://www.youtube.com/watch?v=mMey4_d-itA&amp;list=PLEQWWx1EYwpqmXRFnWeBLh77n4tzujrs2&amp;index=1</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Rise of Civilizations</dc:title>
  <dc:creator>Akhil</dc:creator>
  <cp:lastModifiedBy>Akhil</cp:lastModifiedBy>
  <cp:revision>1</cp:revision>
  <dcterms:modified xsi:type="dcterms:W3CDTF">2015-12-01T08:50:45Z</dcterms:modified>
</cp:coreProperties>
</file>